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339" r:id="rId2"/>
    <p:sldId id="329" r:id="rId3"/>
    <p:sldId id="330" r:id="rId4"/>
    <p:sldId id="331" r:id="rId5"/>
    <p:sldId id="332" r:id="rId6"/>
    <p:sldId id="333" r:id="rId7"/>
    <p:sldId id="334" r:id="rId8"/>
    <p:sldId id="335" r:id="rId9"/>
    <p:sldId id="336" r:id="rId10"/>
    <p:sldId id="337" r:id="rId11"/>
    <p:sldId id="338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91" d="100"/>
          <a:sy n="91" d="100"/>
        </p:scale>
        <p:origin x="162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18/10/2025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1E2EFD-A825-B4DC-6E00-55DAC509C0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AA46A03-2030-D4A2-54AF-2548DA5793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2921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2921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889498" y="2178751"/>
              <a:ext cx="7585938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: Je sais placer des nombres sur une demi-droite graduée.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CE2 : Je sais identifier un nombre sur une droite graduée.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0965273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Où est le nombre cent-seize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2242775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415110" y="140157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618383" y="1408329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441959" y="142050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CB70B7B-3AE5-5554-1F05-242C60A0200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341AB052-F371-983E-1A59-3EF649BDB5F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5901277-D210-58E9-2AFB-279481825D23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3888212-D3D2-D96F-823C-39FBE89B3B2F}"/>
              </a:ext>
            </a:extLst>
          </p:cNvPr>
          <p:cNvSpPr txBox="1">
            <a:spLocks/>
          </p:cNvSpPr>
          <p:nvPr/>
        </p:nvSpPr>
        <p:spPr>
          <a:xfrm>
            <a:off x="2491215" y="349110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Ecris les deux nombres.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057E0C8C-47CB-884A-825F-515A7EE9C81B}"/>
              </a:ext>
            </a:extLst>
          </p:cNvPr>
          <p:cNvGrpSpPr/>
          <p:nvPr/>
        </p:nvGrpSpPr>
        <p:grpSpPr>
          <a:xfrm>
            <a:off x="826730" y="4502088"/>
            <a:ext cx="7229949" cy="1094944"/>
            <a:chOff x="4463814" y="1287058"/>
            <a:chExt cx="5705078" cy="864009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4F94B4E7-6ACA-A3D1-92EA-D2D55609DF78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7C61D56A-65C1-D9AB-C966-E3FC77C718BA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F48184C-3341-B641-9958-3CF68D40B51A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48112F6B-82F6-FB41-EB83-4C313D551C4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68E8BB3-FBCF-E6BC-9359-5FB2BFF53D5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B9BCB3C0-0AAD-B65E-2352-7F063E912E4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40479285-3B61-AA5D-BFF0-80B09C02BAB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ED31B58F-E822-15B3-9FA9-E0F81A6992EA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EFA9AB6E-96C9-30A4-5543-58ACFB825D3B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74200D2A-6E32-408B-3C9F-772C02F6382E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CB85443-64E0-6F18-224F-4EBDEFD65F20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6F423053-45A7-E1F9-8E5C-06A8784CEA4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D2B455C-398C-B015-B827-EE34EC04E69D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A250FB5F-3BA6-18E7-009C-0E723145FB2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57C7BBBD-F7CD-8106-E44D-876384E69959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262E2439-B82F-F86C-3C9A-11672D868B0B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1DB3E3A-986B-30F6-16B2-E3219709BBF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AAA76B9D-07C4-CCD8-FBC6-303D19111C8A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5551A967-17F5-ADFB-41FD-E7FA1D03B734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A07C65C7-FBA3-1180-AD0D-47D6DFDFE62F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32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56E0308B-8D40-8F99-7A40-1C5C60C66396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8 100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4DAA1DA2-E9BA-5E80-9DCC-D068B33009B4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id="{2550198E-5DB0-0EA1-0120-D8FBDDBD34ED}"/>
              </a:ext>
            </a:extLst>
          </p:cNvPr>
          <p:cNvSpPr txBox="1"/>
          <p:nvPr/>
        </p:nvSpPr>
        <p:spPr>
          <a:xfrm>
            <a:off x="7317318" y="4639247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D854AA5A-DA28-4485-3462-A3081B5531BA}"/>
              </a:ext>
            </a:extLst>
          </p:cNvPr>
          <p:cNvSpPr txBox="1"/>
          <p:nvPr/>
        </p:nvSpPr>
        <p:spPr>
          <a:xfrm>
            <a:off x="1689371" y="4639248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3799759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2071859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415110" y="1230656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618383" y="1237413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441959" y="124959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A1D45DA-AF31-60C5-E5A9-CB66211FFE3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FE2BA63-B5C0-8B81-13AC-0F887319C04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EA37838-65E5-528B-D9BE-34B4D3A1B50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46AE6BE4-DB1A-FD01-9EB3-EDD0B18C2B4F}"/>
              </a:ext>
            </a:extLst>
          </p:cNvPr>
          <p:cNvGrpSpPr/>
          <p:nvPr/>
        </p:nvGrpSpPr>
        <p:grpSpPr>
          <a:xfrm>
            <a:off x="833972" y="4640244"/>
            <a:ext cx="7229949" cy="1094944"/>
            <a:chOff x="4463814" y="1287058"/>
            <a:chExt cx="5705078" cy="864009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A213F3A7-5702-3F57-ACA3-DBDAEAB2564F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4F379D8D-9A85-623B-6AFC-F1FA4359570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AD6FDD46-BF40-E074-B545-3EDA50647EE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6DE59AAF-5725-3349-4C75-A8EF1A28CB8E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1E85CE56-FC57-17E0-AEA3-4BDC481E8D53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7E6C7C93-5DA7-FC42-37AA-8C78FDF8D0C5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1A99ACF-F1E4-32EE-8558-CF33F2F50E4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B478060C-6937-4B37-3A77-68D18602199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B8ADCB9E-8F6C-1095-166A-063F81DF841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A55D99B-BBA3-A74C-9028-43103DE02220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4652FE21-6E5C-761B-0568-C2EA8A6A2DB3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FAD5377-16B0-B35A-319A-0A4BB18E61D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D58644B-235D-2926-3E59-3040BD5839B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77C4D546-0E57-885F-20E1-04361F39CE2E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DF542FB7-A8FF-2568-0503-381CE34FBF13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D8A725C6-A950-C6E6-A4C3-55D4167C655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D7CD7809-3504-72BB-936A-B62939DFFF52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3D6A8635-E3B8-2FB6-B2D6-3327F1793020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3266E976-C19C-54CA-4A4D-45C9693EBBDE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D5E8591-F4BF-3BB7-9FDD-6F53749F9314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8 000</a:t>
              </a:r>
              <a:endParaRPr lang="fr-FR" sz="32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5D8382C0-8817-D015-FD2C-9232623A9418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461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8 100</a:t>
              </a:r>
              <a:r>
                <a:rPr lang="fr-FR" sz="3200" dirty="0"/>
                <a:t> </a:t>
              </a:r>
              <a:endParaRPr lang="fr-FR" sz="2400" dirty="0"/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9B18DA83-22CA-65D6-41C1-2E5619E010E1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ZoneTexte 99">
            <a:extLst>
              <a:ext uri="{FF2B5EF4-FFF2-40B4-BE49-F238E27FC236}">
                <a16:creationId xmlns:a16="http://schemas.microsoft.com/office/drawing/2014/main" id="{3BDABC63-7532-050C-34D5-BD633983CCFF}"/>
              </a:ext>
            </a:extLst>
          </p:cNvPr>
          <p:cNvSpPr txBox="1"/>
          <p:nvPr/>
        </p:nvSpPr>
        <p:spPr>
          <a:xfrm>
            <a:off x="7081127" y="4785866"/>
            <a:ext cx="8839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8 120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1380BF10-6F21-0134-2F2B-749B54650EAD}"/>
              </a:ext>
            </a:extLst>
          </p:cNvPr>
          <p:cNvSpPr txBox="1"/>
          <p:nvPr/>
        </p:nvSpPr>
        <p:spPr>
          <a:xfrm>
            <a:off x="1466003" y="4777402"/>
            <a:ext cx="87116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7 980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6838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507" y="33616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Où est le nombre cent-vingt-trois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76912" y="2123134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2073162" y="129203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107167" y="130086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203371" y="129203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08D9FBA-6FF8-82EA-A905-F9FCAB1910B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B7FEE80-D32E-A88C-7339-F653D42B428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DD6C7C55-1C0D-237B-F762-FBB4FC03590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87396838-C26B-9866-CDBA-B01031970EA7}"/>
              </a:ext>
            </a:extLst>
          </p:cNvPr>
          <p:cNvSpPr txBox="1">
            <a:spLocks/>
          </p:cNvSpPr>
          <p:nvPr/>
        </p:nvSpPr>
        <p:spPr>
          <a:xfrm>
            <a:off x="2491215" y="349110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Ecris les deux nombres.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BA22B02F-354E-84F7-3DEC-C9268B07AF6C}"/>
              </a:ext>
            </a:extLst>
          </p:cNvPr>
          <p:cNvGrpSpPr/>
          <p:nvPr/>
        </p:nvGrpSpPr>
        <p:grpSpPr>
          <a:xfrm>
            <a:off x="1085539" y="4487893"/>
            <a:ext cx="7229949" cy="1094944"/>
            <a:chOff x="4463814" y="1287058"/>
            <a:chExt cx="5705078" cy="864009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6DC81FBE-A644-CCCE-1369-5855D132DB1E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BE5F558A-D1DE-0484-441A-8698EF230CA2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9B1B1069-EC80-C1CE-EA86-454F11AD3C60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9D251AF-1128-C866-BFE4-EDB9C3E409F6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BD4E26D1-2105-8048-DF6A-1BA6E3DDB26F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D28BE68-3C36-0B64-8FDB-11B93293895B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513B219-11D3-77BD-41E7-C168B78BE74D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85015585-8A17-DDB1-2532-012D450C2915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752EB375-817B-468D-83A8-4DE5733DBB11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E9986A3B-62A8-760D-F572-19CAEA3E7200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9CAEC94-346E-D62D-AD4D-016AC8731BC4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A0081E80-D73E-2243-A534-19B0BB3901CE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F47259F4-278E-BE87-A44A-3C9DF36F26AC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1FF008F-FA07-430E-A35B-ED27734DFBB1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247789CA-3D9D-419B-6D08-423BFF82EAFF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DDBACFF0-D702-316C-7009-9CFA71A44EA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8C2C7F9-7908-8FFE-20D0-AD55EB4A5616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29BCF77D-E297-D2F6-3BBD-6195D3CE5A17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3763ED63-9387-3D38-21C1-7DE10F60698B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B6FB1BA-C0D1-2BE8-C478-E0CD9DCCD688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2 400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37CE207B-4DDE-5C0B-EAE4-7E5F3448844B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2 500</a:t>
              </a:r>
              <a:endParaRPr lang="fr-FR" dirty="0"/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DDC9EAC7-6912-D137-D28A-DA7B95A19B05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id="{43A31B61-7CA9-1705-D7FC-720A44EC1635}"/>
              </a:ext>
            </a:extLst>
          </p:cNvPr>
          <p:cNvSpPr txBox="1"/>
          <p:nvPr/>
        </p:nvSpPr>
        <p:spPr>
          <a:xfrm>
            <a:off x="3549814" y="4609016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B8A2F1E9-F82C-83B4-0D5E-720163AD4093}"/>
              </a:ext>
            </a:extLst>
          </p:cNvPr>
          <p:cNvSpPr txBox="1"/>
          <p:nvPr/>
        </p:nvSpPr>
        <p:spPr>
          <a:xfrm>
            <a:off x="4335463" y="4609016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7819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5613" y="228106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2140225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996250" y="130912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030255" y="1317958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126459" y="130912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4BB98C4-2F8B-908D-7CB3-3DF75933E15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F41FC8BA-9D7D-7F1F-2C06-2057893B0D6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5ED2B7E2-BF82-A434-CD4F-5B1BD30C25F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65A40D1B-E69D-0F78-F1A5-1AE1CFE75CA1}"/>
              </a:ext>
            </a:extLst>
          </p:cNvPr>
          <p:cNvGrpSpPr/>
          <p:nvPr/>
        </p:nvGrpSpPr>
        <p:grpSpPr>
          <a:xfrm>
            <a:off x="1070502" y="4915645"/>
            <a:ext cx="7229949" cy="599675"/>
            <a:chOff x="4463814" y="1677870"/>
            <a:chExt cx="5705078" cy="473197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B34E4D7C-433D-97A1-8961-876AB733D132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696B46FB-5DA4-F23F-C901-256B92FB2599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AABC06A2-545E-7372-16D6-DD43594BF7CC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5FC3348-76BD-1206-9419-8A7D00C22690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6F6687FF-12A0-B1EB-06CA-96E845EAF396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DA7B101-2417-3461-9FCF-4716342FE71C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3048D578-83C2-AC66-0574-7DBC619CBE6B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91E9F178-FDA8-6CA3-6CC7-E7E0E0EEFEA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32CF4F60-C106-24CD-AA5E-0B402484B526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7E3C0D9C-E882-212C-D86D-C5D03EC56EB8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0BFEBAC0-9EBF-C957-99BD-9A42028F6F4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DDC52437-F0D9-2E01-9994-559514161308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E4AB3D86-BC87-C19B-612C-359B4AB1A077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75A5C2C-8F25-F615-C067-4C9DF459AC0F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148CAFF9-B7B2-599A-C8EE-2A0F60958470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72CDD3E-07B0-46AD-EAC4-971B689DA254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9E2FA738-EAEB-0832-537A-ACBB9F1A792A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EB81530B-DB0F-603D-047F-9606BA4675D2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A0245F11-4181-0456-FE5C-6D6F28BF969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4AF39057-489C-5BFF-1D85-31F928F479E3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DACDE136-BF26-9209-1EF9-3BC5A6FC0F42}"/>
              </a:ext>
            </a:extLst>
          </p:cNvPr>
          <p:cNvSpPr txBox="1"/>
          <p:nvPr/>
        </p:nvSpPr>
        <p:spPr>
          <a:xfrm>
            <a:off x="3314763" y="4403830"/>
            <a:ext cx="9780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2 420</a:t>
            </a:r>
          </a:p>
        </p:txBody>
      </p:sp>
      <p:sp>
        <p:nvSpPr>
          <p:cNvPr id="99" name="ZoneTexte 98">
            <a:extLst>
              <a:ext uri="{FF2B5EF4-FFF2-40B4-BE49-F238E27FC236}">
                <a16:creationId xmlns:a16="http://schemas.microsoft.com/office/drawing/2014/main" id="{2E6120B7-750D-9143-CDDA-A6107EE1352F}"/>
              </a:ext>
            </a:extLst>
          </p:cNvPr>
          <p:cNvSpPr txBox="1"/>
          <p:nvPr/>
        </p:nvSpPr>
        <p:spPr>
          <a:xfrm>
            <a:off x="4119111" y="4608533"/>
            <a:ext cx="9997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2 440</a:t>
            </a:r>
          </a:p>
        </p:txBody>
      </p:sp>
      <p:sp>
        <p:nvSpPr>
          <p:cNvPr id="100" name="ZoneTexte 99">
            <a:extLst>
              <a:ext uri="{FF2B5EF4-FFF2-40B4-BE49-F238E27FC236}">
                <a16:creationId xmlns:a16="http://schemas.microsoft.com/office/drawing/2014/main" id="{B8787825-C60A-7503-E2E4-0350EF35B880}"/>
              </a:ext>
            </a:extLst>
          </p:cNvPr>
          <p:cNvSpPr txBox="1"/>
          <p:nvPr/>
        </p:nvSpPr>
        <p:spPr>
          <a:xfrm>
            <a:off x="2499692" y="4420374"/>
            <a:ext cx="9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2 400</a:t>
            </a: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1BADA534-B0A0-96CB-BEF9-A184BDDCB6DA}"/>
              </a:ext>
            </a:extLst>
          </p:cNvPr>
          <p:cNvSpPr txBox="1"/>
          <p:nvPr/>
        </p:nvSpPr>
        <p:spPr>
          <a:xfrm>
            <a:off x="6526008" y="4420374"/>
            <a:ext cx="9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2 500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58204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9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Où est le nombre cent-quarante-cinq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170916" y="1935127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2365088" y="109912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4040361" y="109912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416128" y="1112860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91006E-1FAF-55CD-20D5-884977D43AD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9387E54B-3199-F3D6-1871-0710C0DE84A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280E01F-7EA6-7CFD-DB12-DDA3A99ABD9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23D8B74D-4AA5-FD6A-23E8-3B5B8A3C2443}"/>
              </a:ext>
            </a:extLst>
          </p:cNvPr>
          <p:cNvSpPr txBox="1">
            <a:spLocks/>
          </p:cNvSpPr>
          <p:nvPr/>
        </p:nvSpPr>
        <p:spPr>
          <a:xfrm>
            <a:off x="2491215" y="349110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Ecris les deux nombres.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1D0AA3EE-D593-E700-C550-1D292CCE28FE}"/>
              </a:ext>
            </a:extLst>
          </p:cNvPr>
          <p:cNvGrpSpPr/>
          <p:nvPr/>
        </p:nvGrpSpPr>
        <p:grpSpPr>
          <a:xfrm>
            <a:off x="805867" y="4444443"/>
            <a:ext cx="7229949" cy="1094944"/>
            <a:chOff x="4463814" y="1287058"/>
            <a:chExt cx="5705078" cy="864009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54F3E42E-A723-B5B8-8602-735D32729F18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D03334E6-A9C0-C1B0-0146-5000939A26A7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2E772914-D95F-941F-6A21-00EE3291776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DECDD482-E336-0344-50DA-6BFBF060791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728DBE44-E0FD-9728-203C-DF270FCA98A4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684579EC-DAF4-9057-8FAB-5054F2FA04BA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AEBCFE23-4B2F-3A77-3BA2-1366F8AFA692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AEC15F06-97CE-4745-C703-7F321E251EA9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645CEB74-7130-C4AC-102D-C2728D4BD59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6E873931-AC3B-02CA-6387-68651733A49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106706DA-515C-5E18-3314-E0AB75C05F6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E86B1A0F-5F0E-4DB1-676B-4ECD6A0C5812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2F3A32F0-BAB9-BDD5-5C92-68456AF0938A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27AC9D7E-5D0A-4676-C313-027090E18A60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C9EBBB69-EC6D-F50B-7037-2811FB60C0F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37256EDC-63D4-2B9C-992B-3606857C5FB6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7B345BDC-D570-EABE-B67D-02272C3B0FBE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8E666AE3-0E29-63CB-58D2-1AA440FC052C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61831A1F-1117-113F-526D-F010E3B2E992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6B362AB2-C840-F462-8C90-91272D1F73F7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4 100</a:t>
              </a:r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79132EAD-9D38-B779-1A54-B70710371616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4 200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F8C28632-11F2-5BF2-5947-98D1EF0FF3E8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id="{61425B56-3362-188C-0477-A782C28DABFC}"/>
              </a:ext>
            </a:extLst>
          </p:cNvPr>
          <p:cNvSpPr txBox="1"/>
          <p:nvPr/>
        </p:nvSpPr>
        <p:spPr>
          <a:xfrm>
            <a:off x="1256984" y="4573982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F64C9B75-F0BD-271A-EC6C-A6CD32614DF9}"/>
              </a:ext>
            </a:extLst>
          </p:cNvPr>
          <p:cNvSpPr txBox="1"/>
          <p:nvPr/>
        </p:nvSpPr>
        <p:spPr>
          <a:xfrm>
            <a:off x="3697572" y="4573981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4270582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657" y="196935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76912" y="2234230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2271084" y="1398224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3946357" y="1398224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7322124" y="1411963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3030C182-7FE3-4FC6-604C-C9A2FAA215FA}"/>
              </a:ext>
            </a:extLst>
          </p:cNvPr>
          <p:cNvGrpSpPr/>
          <p:nvPr/>
        </p:nvGrpSpPr>
        <p:grpSpPr>
          <a:xfrm>
            <a:off x="1127490" y="3872840"/>
            <a:ext cx="7229949" cy="1094944"/>
            <a:chOff x="4463814" y="1287058"/>
            <a:chExt cx="5705078" cy="864009"/>
          </a:xfrm>
        </p:grpSpPr>
        <p:grpSp>
          <p:nvGrpSpPr>
            <p:cNvPr id="8" name="Groupe 7">
              <a:extLst>
                <a:ext uri="{FF2B5EF4-FFF2-40B4-BE49-F238E27FC236}">
                  <a16:creationId xmlns:a16="http://schemas.microsoft.com/office/drawing/2014/main" id="{AE4BBEEC-A3B1-7DF6-0870-425AFBBD8068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2" name="Connecteur droit 11">
                <a:extLst>
                  <a:ext uri="{FF2B5EF4-FFF2-40B4-BE49-F238E27FC236}">
                    <a16:creationId xmlns:a16="http://schemas.microsoft.com/office/drawing/2014/main" id="{D584CC03-7621-9F17-9804-BD3EE6E7CEAC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Connecteur droit 12">
                <a:extLst>
                  <a:ext uri="{FF2B5EF4-FFF2-40B4-BE49-F238E27FC236}">
                    <a16:creationId xmlns:a16="http://schemas.microsoft.com/office/drawing/2014/main" id="{BC7FF663-6797-8EF0-5905-3E84ADC330AE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cteur droit 13">
                <a:extLst>
                  <a:ext uri="{FF2B5EF4-FFF2-40B4-BE49-F238E27FC236}">
                    <a16:creationId xmlns:a16="http://schemas.microsoft.com/office/drawing/2014/main" id="{EB98E792-5FDA-D70E-67BB-39D7852B49B4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5997FD2F-E5A0-CD0C-7D6C-32ECEB4AB5F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3F397105-E04A-D375-AA63-489812DA2A9F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3D8CBB9D-7389-BCC7-F772-88FD1D77943F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2DE56C1E-20D0-A351-D024-47412A9AC23C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D15865F8-533C-7763-C13E-307948D88EED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72F514A3-B3FE-C501-5A8B-23CDFE2ABC72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6125A42A-3044-CB9C-3268-B454055F15E9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E95B361-AA9E-A683-598D-1764B125E7E8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07033BF3-BCDA-4B06-01E3-557324366045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4C401B8F-2D4E-BD86-6EFC-20E234DCDA1A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9D55E316-7C1B-AF34-B8E4-0BB0BF0B802B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EF328B33-870D-C306-E5CF-7DABC3E49B05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C7B1654-8190-D539-7F7D-BC6F0C9C8ED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C7139A37-F79B-CDB2-8F70-F91C257B7738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9F6B5968-B526-CFCE-7EF0-12B649AF8F90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4C0EF552-2A8E-11DD-293F-2FD070953C7F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4 100</a:t>
              </a: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DABD2324-D15A-90BA-4D6D-4690A4D47785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4 200</a:t>
              </a:r>
            </a:p>
          </p:txBody>
        </p:sp>
        <p:cxnSp>
          <p:nvCxnSpPr>
            <p:cNvPr id="11" name="Connecteur droit 10">
              <a:extLst>
                <a:ext uri="{FF2B5EF4-FFF2-40B4-BE49-F238E27FC236}">
                  <a16:creationId xmlns:a16="http://schemas.microsoft.com/office/drawing/2014/main" id="{E43DD72A-992D-5789-4580-2203AE20FB1A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oneTexte 29">
            <a:extLst>
              <a:ext uri="{FF2B5EF4-FFF2-40B4-BE49-F238E27FC236}">
                <a16:creationId xmlns:a16="http://schemas.microsoft.com/office/drawing/2014/main" id="{01115E65-EC56-FF63-6BFB-1A8988E5A4D2}"/>
              </a:ext>
            </a:extLst>
          </p:cNvPr>
          <p:cNvSpPr txBox="1"/>
          <p:nvPr/>
        </p:nvSpPr>
        <p:spPr>
          <a:xfrm>
            <a:off x="1353231" y="3980684"/>
            <a:ext cx="9532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4 070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12D8476-DFD1-6EE7-42F8-D3D234AFACC4}"/>
              </a:ext>
            </a:extLst>
          </p:cNvPr>
          <p:cNvSpPr txBox="1"/>
          <p:nvPr/>
        </p:nvSpPr>
        <p:spPr>
          <a:xfrm>
            <a:off x="3773468" y="3920201"/>
            <a:ext cx="10261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4 130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73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Où est le nombre cent-cinquante-et-un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2106042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082180" y="1270036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4425556" y="1270036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87381" y="1280775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77E9EE3-622B-DFDE-630D-AA4B4BDFB11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2499A780-1202-B0A8-60A0-4545C951CCC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EC9B182F-CBEE-3127-99F8-BE9F72564F2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8E984A1-9965-0AD4-5FFC-D8751609F6E2}"/>
              </a:ext>
            </a:extLst>
          </p:cNvPr>
          <p:cNvSpPr txBox="1">
            <a:spLocks/>
          </p:cNvSpPr>
          <p:nvPr/>
        </p:nvSpPr>
        <p:spPr>
          <a:xfrm>
            <a:off x="2491215" y="349110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Ecris les deux nombres.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62247D39-4B29-9453-7A4C-976A9F4B2883}"/>
              </a:ext>
            </a:extLst>
          </p:cNvPr>
          <p:cNvGrpSpPr/>
          <p:nvPr/>
        </p:nvGrpSpPr>
        <p:grpSpPr>
          <a:xfrm>
            <a:off x="833972" y="4493020"/>
            <a:ext cx="7229949" cy="1094944"/>
            <a:chOff x="4463814" y="1287058"/>
            <a:chExt cx="5705078" cy="864009"/>
          </a:xfrm>
        </p:grpSpPr>
        <p:grpSp>
          <p:nvGrpSpPr>
            <p:cNvPr id="12" name="Groupe 11">
              <a:extLst>
                <a:ext uri="{FF2B5EF4-FFF2-40B4-BE49-F238E27FC236}">
                  <a16:creationId xmlns:a16="http://schemas.microsoft.com/office/drawing/2014/main" id="{0F86F9CE-FF8C-390B-A984-B7EF1C4A933B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D527D276-6ABA-0AF6-B4F6-E9AE6B965D16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D3960FAF-B793-7A6B-1023-019E0BBBA271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C33DDFBD-584D-B6B7-A8A2-F41648007A43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2D833191-3BC4-3DFB-E41A-F1271833CA20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11333C13-97C5-5DC1-65FA-E49D92434630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9D46D79-71D3-CC7B-1FE9-37AFBF36021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1372FA87-24AB-4C85-08DF-24C8389A03A4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1CB68AA3-D4EA-23F8-89DC-E91A98B66B3C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0376CF65-8622-DA27-498D-54DE40560BC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77B0595F-9423-D298-FFA5-9FA059900C45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8A330216-794A-5894-CFC0-883D4219C2E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DB40062C-0CC5-3726-6651-0DEE58B043D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4309CB64-DD81-17D5-F218-FB0D2508FA96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60105736-FA27-65D3-6515-4DA9A1091A54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5B36715A-4D23-1409-5358-41796E02E6F9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06393195-20B3-845C-85FB-A867101A6424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673150BD-009C-47F9-B01B-18D101E1729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5AE1066B-180A-0960-171A-338D30A38CA9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3390DCF6-03FD-0A1B-0A2F-739D6D202A52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6 500</a:t>
              </a:r>
              <a:endParaRPr lang="fr-FR" sz="32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981EED49-3DAB-D8CF-F792-7EE70E71F612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6 600</a:t>
              </a:r>
            </a:p>
          </p:txBody>
        </p: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FE3ED26C-67C3-F891-2063-2A9BD988BFD5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1" name="ZoneTexte 100">
            <a:extLst>
              <a:ext uri="{FF2B5EF4-FFF2-40B4-BE49-F238E27FC236}">
                <a16:creationId xmlns:a16="http://schemas.microsoft.com/office/drawing/2014/main" id="{7F99E905-4DD3-92E7-D86E-390FFDE0B68C}"/>
              </a:ext>
            </a:extLst>
          </p:cNvPr>
          <p:cNvSpPr txBox="1"/>
          <p:nvPr/>
        </p:nvSpPr>
        <p:spPr>
          <a:xfrm>
            <a:off x="5313819" y="4599803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02" name="ZoneTexte 101">
            <a:extLst>
              <a:ext uri="{FF2B5EF4-FFF2-40B4-BE49-F238E27FC236}">
                <a16:creationId xmlns:a16="http://schemas.microsoft.com/office/drawing/2014/main" id="{C5ED4584-9E76-6D29-D718-BFA05BD5B88A}"/>
              </a:ext>
            </a:extLst>
          </p:cNvPr>
          <p:cNvSpPr txBox="1"/>
          <p:nvPr/>
        </p:nvSpPr>
        <p:spPr>
          <a:xfrm>
            <a:off x="7689795" y="4500640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3415399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-68366" y="2217138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979115" y="138113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4322491" y="1381132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084316" y="139187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15CE62EE-F2E0-A988-6B12-A8FAA0385CDD}"/>
              </a:ext>
            </a:extLst>
          </p:cNvPr>
          <p:cNvGrpSpPr/>
          <p:nvPr/>
        </p:nvGrpSpPr>
        <p:grpSpPr>
          <a:xfrm>
            <a:off x="800876" y="3940564"/>
            <a:ext cx="7229949" cy="1094944"/>
            <a:chOff x="4463814" y="1287058"/>
            <a:chExt cx="5705078" cy="864009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EEC0E2B0-CF2A-8456-5A6A-6C7778C492AE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6D22B68E-CE35-B56F-E85E-E44568E5A114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FA81AEC0-F609-446C-CDD6-161B57F6E42F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EA69F6CD-3EC2-81FC-D825-F8F24E2C8D21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2AF1FDBD-AB94-A97A-8B6E-7493EAD3D135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F8FB12C6-E000-0374-0C72-16E702005DF7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CF36E253-8271-BBB8-ADE9-945BAAA63050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A3F70B2-00F0-67D7-42B6-CF4AA67E3E53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06D59518-F212-0B41-018A-6F1086562A22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BEC51474-18F1-5095-DF36-8B85B212FB5B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CCCAD046-5747-A2AC-60FE-64F5ACE0537B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E160B992-D15D-520B-E282-3DCFB644614A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6468B0F1-AE6A-D2E6-44B4-4D10FD59C29B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5D0A155B-8A62-5D3E-AE72-0A18AC2CAE15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44B03013-CA45-7301-80B1-DEFA82F5F107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107BF7CB-2770-5F7C-2F65-A9BAC31CDDB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A3BCCEF9-6D6C-C87C-0961-269417E570B9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E2F395A7-13AB-1A31-6712-90E1C3FC0ACB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B44D67A7-B2A6-6B02-F7F4-4180AA1D79A9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9E79853A-0940-06C8-9B58-67FD7022DBEF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6 500</a:t>
              </a:r>
              <a:endParaRPr lang="fr-FR" sz="32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81401D92-BD95-C6D6-972B-8AAF2AB4A0F0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6 600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CCE4E1FE-78E7-F0E1-77C1-8FED8405E048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ZoneTexte 99">
            <a:extLst>
              <a:ext uri="{FF2B5EF4-FFF2-40B4-BE49-F238E27FC236}">
                <a16:creationId xmlns:a16="http://schemas.microsoft.com/office/drawing/2014/main" id="{3C1B1D9F-96C5-744A-D7CC-72E0EF222693}"/>
              </a:ext>
            </a:extLst>
          </p:cNvPr>
          <p:cNvSpPr txBox="1"/>
          <p:nvPr/>
        </p:nvSpPr>
        <p:spPr>
          <a:xfrm>
            <a:off x="5057379" y="3987925"/>
            <a:ext cx="884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6 570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514D31EC-0E10-F3CB-970A-31671605903A}"/>
              </a:ext>
            </a:extLst>
          </p:cNvPr>
          <p:cNvSpPr txBox="1"/>
          <p:nvPr/>
        </p:nvSpPr>
        <p:spPr>
          <a:xfrm>
            <a:off x="7446490" y="3956941"/>
            <a:ext cx="8674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6 630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04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1375" y="263485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/>
              <a:t>Où est le nombre cent-soixante-douze ?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2063313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118733" y="1227307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363805" y="1229891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73880" y="1238046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6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24B2E1B-323C-2BD7-A22A-2AAB2169037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D938E1F-713E-F10E-10D5-8B4860AA29C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E2E28201-9F21-A23B-638C-192CA7AC24F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35B490D6-2726-C582-CFFD-EF367F2EE90D}"/>
              </a:ext>
            </a:extLst>
          </p:cNvPr>
          <p:cNvSpPr txBox="1">
            <a:spLocks/>
          </p:cNvSpPr>
          <p:nvPr/>
        </p:nvSpPr>
        <p:spPr>
          <a:xfrm>
            <a:off x="2491215" y="3491108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dirty="0"/>
              <a:t>Ecris les deux nombres.</a:t>
            </a:r>
          </a:p>
        </p:txBody>
      </p: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713E5E53-072F-2157-15D3-354C623A75C9}"/>
              </a:ext>
            </a:extLst>
          </p:cNvPr>
          <p:cNvGrpSpPr/>
          <p:nvPr/>
        </p:nvGrpSpPr>
        <p:grpSpPr>
          <a:xfrm>
            <a:off x="833192" y="4447619"/>
            <a:ext cx="7229949" cy="1094944"/>
            <a:chOff x="4463814" y="1287058"/>
            <a:chExt cx="5705078" cy="864009"/>
          </a:xfrm>
        </p:grpSpPr>
        <p:grpSp>
          <p:nvGrpSpPr>
            <p:cNvPr id="15" name="Groupe 14">
              <a:extLst>
                <a:ext uri="{FF2B5EF4-FFF2-40B4-BE49-F238E27FC236}">
                  <a16:creationId xmlns:a16="http://schemas.microsoft.com/office/drawing/2014/main" id="{271053B3-A7CB-404A-F2B2-AFBC42450F8C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1951325B-8671-D2F6-4F06-78808DBFD21D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6AC92603-92B5-A300-DE4A-32193A450077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5B8A5F06-6D44-8073-0598-58D27C2B82BA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C6543D48-B4E6-02AD-D9B2-D4141B6221CC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B57B12CC-8646-8E2F-C158-8AC7A8E4B1C2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EC8E6AFF-E997-704C-52B1-DA44FD8B5E2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A1E74012-FFFE-C851-D178-AA155843B530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4D20B16D-9256-6244-9B69-E6973ED007E4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135DF084-F6E4-8637-6F50-7FCB199F4387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6647283-4C5E-6B11-DD31-E771A77BA48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CB8E06CE-104B-84F8-2115-947526555E41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80D5E35F-9060-B00B-FFAA-1766E741A580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63AE8BDF-F4E9-4804-5BAB-552D20D51163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9DDEF7F6-30D0-DB8A-2635-85FE60ADBD8B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0" name="Connecteur droit 99">
                <a:extLst>
                  <a:ext uri="{FF2B5EF4-FFF2-40B4-BE49-F238E27FC236}">
                    <a16:creationId xmlns:a16="http://schemas.microsoft.com/office/drawing/2014/main" id="{96B399B0-3F39-961E-A4FA-A43CEBFCBA70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1" name="Connecteur droit 100">
                <a:extLst>
                  <a:ext uri="{FF2B5EF4-FFF2-40B4-BE49-F238E27FC236}">
                    <a16:creationId xmlns:a16="http://schemas.microsoft.com/office/drawing/2014/main" id="{34D03422-991C-E81F-7BCB-0E1138944850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Connecteur droit 101">
                <a:extLst>
                  <a:ext uri="{FF2B5EF4-FFF2-40B4-BE49-F238E27FC236}">
                    <a16:creationId xmlns:a16="http://schemas.microsoft.com/office/drawing/2014/main" id="{74F72924-F9C0-62B2-59C7-6BB6F6A7B3C5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Connecteur droit 102">
                <a:extLst>
                  <a:ext uri="{FF2B5EF4-FFF2-40B4-BE49-F238E27FC236}">
                    <a16:creationId xmlns:a16="http://schemas.microsoft.com/office/drawing/2014/main" id="{CD7C4367-466A-E054-D7B5-342F18A4C796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9884CD5-C505-2827-C245-B9E6B04BBE75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5 900</a:t>
              </a:r>
              <a:endParaRPr lang="fr-FR" sz="3200" dirty="0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0D72D828-70E3-5C75-4A8D-4DF786B2959C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6 000</a:t>
              </a:r>
            </a:p>
          </p:txBody>
        </p: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5ED055F7-58F2-2AD3-85FE-FF73C4D1F9EC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4" name="ZoneTexte 103">
            <a:extLst>
              <a:ext uri="{FF2B5EF4-FFF2-40B4-BE49-F238E27FC236}">
                <a16:creationId xmlns:a16="http://schemas.microsoft.com/office/drawing/2014/main" id="{99754CA0-EAF5-61A3-9E91-586875BA3130}"/>
              </a:ext>
            </a:extLst>
          </p:cNvPr>
          <p:cNvSpPr txBox="1"/>
          <p:nvPr/>
        </p:nvSpPr>
        <p:spPr>
          <a:xfrm>
            <a:off x="3297467" y="4601156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  <p:sp>
        <p:nvSpPr>
          <p:cNvPr id="105" name="ZoneTexte 104">
            <a:extLst>
              <a:ext uri="{FF2B5EF4-FFF2-40B4-BE49-F238E27FC236}">
                <a16:creationId xmlns:a16="http://schemas.microsoft.com/office/drawing/2014/main" id="{445A464D-EFDB-3698-7E10-47F820CA290B}"/>
              </a:ext>
            </a:extLst>
          </p:cNvPr>
          <p:cNvSpPr txBox="1"/>
          <p:nvPr/>
        </p:nvSpPr>
        <p:spPr>
          <a:xfrm>
            <a:off x="1686941" y="4577499"/>
            <a:ext cx="402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70C0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584320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35156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grpSp>
        <p:nvGrpSpPr>
          <p:cNvPr id="64" name="Groupe 63">
            <a:extLst>
              <a:ext uri="{FF2B5EF4-FFF2-40B4-BE49-F238E27FC236}">
                <a16:creationId xmlns:a16="http://schemas.microsoft.com/office/drawing/2014/main" id="{AC4F376D-3375-EFAE-42AA-6A6211301BED}"/>
              </a:ext>
            </a:extLst>
          </p:cNvPr>
          <p:cNvGrpSpPr/>
          <p:nvPr/>
        </p:nvGrpSpPr>
        <p:grpSpPr>
          <a:xfrm>
            <a:off x="0" y="2106042"/>
            <a:ext cx="9466584" cy="635751"/>
            <a:chOff x="419100" y="1565020"/>
            <a:chExt cx="8930187" cy="599728"/>
          </a:xfrm>
        </p:grpSpPr>
        <p:cxnSp>
          <p:nvCxnSpPr>
            <p:cNvPr id="65" name="Connecteur droit 64">
              <a:extLst>
                <a:ext uri="{FF2B5EF4-FFF2-40B4-BE49-F238E27FC236}">
                  <a16:creationId xmlns:a16="http://schemas.microsoft.com/office/drawing/2014/main" id="{3F52EF92-E1F0-2D49-E7F2-0CFAE950FC25}"/>
                </a:ext>
              </a:extLst>
            </p:cNvPr>
            <p:cNvCxnSpPr>
              <a:cxnSpLocks/>
            </p:cNvCxnSpPr>
            <p:nvPr/>
          </p:nvCxnSpPr>
          <p:spPr>
            <a:xfrm>
              <a:off x="419100" y="2152918"/>
              <a:ext cx="8930187" cy="2301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Larme 65">
              <a:extLst>
                <a:ext uri="{FF2B5EF4-FFF2-40B4-BE49-F238E27FC236}">
                  <a16:creationId xmlns:a16="http://schemas.microsoft.com/office/drawing/2014/main" id="{6DBFBD8D-FA1D-C59C-192B-F95C4A914A46}"/>
                </a:ext>
              </a:extLst>
            </p:cNvPr>
            <p:cNvSpPr/>
            <p:nvPr/>
          </p:nvSpPr>
          <p:spPr>
            <a:xfrm rot="8191251">
              <a:off x="611928" y="156568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 dirty="0"/>
            </a:p>
          </p:txBody>
        </p:sp>
        <p:sp>
          <p:nvSpPr>
            <p:cNvPr id="67" name="Larme 66">
              <a:extLst>
                <a:ext uri="{FF2B5EF4-FFF2-40B4-BE49-F238E27FC236}">
                  <a16:creationId xmlns:a16="http://schemas.microsoft.com/office/drawing/2014/main" id="{B2BF1920-EB5B-DDD7-5680-43A9C8DA3813}"/>
                </a:ext>
              </a:extLst>
            </p:cNvPr>
            <p:cNvSpPr/>
            <p:nvPr/>
          </p:nvSpPr>
          <p:spPr>
            <a:xfrm rot="8191251">
              <a:off x="1405498" y="156502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8" name="Larme 67">
              <a:extLst>
                <a:ext uri="{FF2B5EF4-FFF2-40B4-BE49-F238E27FC236}">
                  <a16:creationId xmlns:a16="http://schemas.microsoft.com/office/drawing/2014/main" id="{3588ED91-D794-4F27-DF1E-0753114E6F54}"/>
                </a:ext>
              </a:extLst>
            </p:cNvPr>
            <p:cNvSpPr/>
            <p:nvPr/>
          </p:nvSpPr>
          <p:spPr>
            <a:xfrm rot="8191251">
              <a:off x="2998972" y="157777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69" name="Larme 68">
              <a:extLst>
                <a:ext uri="{FF2B5EF4-FFF2-40B4-BE49-F238E27FC236}">
                  <a16:creationId xmlns:a16="http://schemas.microsoft.com/office/drawing/2014/main" id="{F6F33AA4-6F59-2BD3-1541-CBDBC79E9E63}"/>
                </a:ext>
              </a:extLst>
            </p:cNvPr>
            <p:cNvSpPr/>
            <p:nvPr/>
          </p:nvSpPr>
          <p:spPr>
            <a:xfrm rot="8191251">
              <a:off x="2205401" y="1565021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0" name="Larme 69">
              <a:extLst>
                <a:ext uri="{FF2B5EF4-FFF2-40B4-BE49-F238E27FC236}">
                  <a16:creationId xmlns:a16="http://schemas.microsoft.com/office/drawing/2014/main" id="{0D620848-C1AD-8365-93DD-5768AB84C53A}"/>
                </a:ext>
              </a:extLst>
            </p:cNvPr>
            <p:cNvSpPr/>
            <p:nvPr/>
          </p:nvSpPr>
          <p:spPr>
            <a:xfrm rot="8191251">
              <a:off x="3792541" y="1574549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1" name="Larme 70">
              <a:extLst>
                <a:ext uri="{FF2B5EF4-FFF2-40B4-BE49-F238E27FC236}">
                  <a16:creationId xmlns:a16="http://schemas.microsoft.com/office/drawing/2014/main" id="{F936BDA6-486C-8A3F-A6F9-CD2A3F7F9816}"/>
                </a:ext>
              </a:extLst>
            </p:cNvPr>
            <p:cNvSpPr/>
            <p:nvPr/>
          </p:nvSpPr>
          <p:spPr>
            <a:xfrm rot="8191251">
              <a:off x="5386015" y="158730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2" name="Larme 71">
              <a:extLst>
                <a:ext uri="{FF2B5EF4-FFF2-40B4-BE49-F238E27FC236}">
                  <a16:creationId xmlns:a16="http://schemas.microsoft.com/office/drawing/2014/main" id="{4B083DBC-E0D7-96CA-D61C-A21A470609F7}"/>
                </a:ext>
              </a:extLst>
            </p:cNvPr>
            <p:cNvSpPr/>
            <p:nvPr/>
          </p:nvSpPr>
          <p:spPr>
            <a:xfrm rot="8191251">
              <a:off x="4592444" y="1574550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3" name="Larme 72">
              <a:extLst>
                <a:ext uri="{FF2B5EF4-FFF2-40B4-BE49-F238E27FC236}">
                  <a16:creationId xmlns:a16="http://schemas.microsoft.com/office/drawing/2014/main" id="{1A534B79-6014-549E-B14D-1A904F81F70D}"/>
                </a:ext>
              </a:extLst>
            </p:cNvPr>
            <p:cNvSpPr/>
            <p:nvPr/>
          </p:nvSpPr>
          <p:spPr>
            <a:xfrm rot="8191251">
              <a:off x="6154923" y="157934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4" name="Larme 73">
              <a:extLst>
                <a:ext uri="{FF2B5EF4-FFF2-40B4-BE49-F238E27FC236}">
                  <a16:creationId xmlns:a16="http://schemas.microsoft.com/office/drawing/2014/main" id="{9EBF6452-6FBA-C5B6-6C7D-E711FFB4E55F}"/>
                </a:ext>
              </a:extLst>
            </p:cNvPr>
            <p:cNvSpPr/>
            <p:nvPr/>
          </p:nvSpPr>
          <p:spPr>
            <a:xfrm rot="8191251">
              <a:off x="7748397" y="159209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5" name="Larme 74">
              <a:extLst>
                <a:ext uri="{FF2B5EF4-FFF2-40B4-BE49-F238E27FC236}">
                  <a16:creationId xmlns:a16="http://schemas.microsoft.com/office/drawing/2014/main" id="{F6F8DB57-C3E0-F958-1F5B-830F0C0D5655}"/>
                </a:ext>
              </a:extLst>
            </p:cNvPr>
            <p:cNvSpPr/>
            <p:nvPr/>
          </p:nvSpPr>
          <p:spPr>
            <a:xfrm rot="8191251">
              <a:off x="6954826" y="1579348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6" name="Larme 75">
              <a:extLst>
                <a:ext uri="{FF2B5EF4-FFF2-40B4-BE49-F238E27FC236}">
                  <a16:creationId xmlns:a16="http://schemas.microsoft.com/office/drawing/2014/main" id="{5608A19F-D847-E1C9-F5A5-D5B54C3258E6}"/>
                </a:ext>
              </a:extLst>
            </p:cNvPr>
            <p:cNvSpPr/>
            <p:nvPr/>
          </p:nvSpPr>
          <p:spPr>
            <a:xfrm rot="8191251">
              <a:off x="8531440" y="1608137"/>
              <a:ext cx="399415" cy="399415"/>
            </a:xfrm>
            <a:prstGeom prst="teardrop">
              <a:avLst>
                <a:gd name="adj" fmla="val 136296"/>
              </a:avLst>
            </a:prstGeom>
            <a:solidFill>
              <a:srgbClr val="7030A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fr-FR"/>
            </a:p>
          </p:txBody>
        </p:sp>
        <p:sp>
          <p:nvSpPr>
            <p:cNvPr id="77" name="Zone de texte 45">
              <a:extLst>
                <a:ext uri="{FF2B5EF4-FFF2-40B4-BE49-F238E27FC236}">
                  <a16:creationId xmlns:a16="http://schemas.microsoft.com/office/drawing/2014/main" id="{C109F321-A930-052B-0687-880066216F3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8470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8" name="Zone de texte 45">
              <a:extLst>
                <a:ext uri="{FF2B5EF4-FFF2-40B4-BE49-F238E27FC236}">
                  <a16:creationId xmlns:a16="http://schemas.microsoft.com/office/drawing/2014/main" id="{9A099386-E2DB-F3C8-09B1-002151475FD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324898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110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79" name="Zone de texte 45">
              <a:extLst>
                <a:ext uri="{FF2B5EF4-FFF2-40B4-BE49-F238E27FC236}">
                  <a16:creationId xmlns:a16="http://schemas.microsoft.com/office/drawing/2014/main" id="{BA451B44-D3FC-3848-4CFE-7D02FDCD826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131942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120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0" name="Zone de texte 45">
              <a:extLst>
                <a:ext uri="{FF2B5EF4-FFF2-40B4-BE49-F238E27FC236}">
                  <a16:creationId xmlns:a16="http://schemas.microsoft.com/office/drawing/2014/main" id="{7FD5D2E7-E19B-1B88-EEC6-1A4141E2B1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925513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130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1" name="Zone de texte 45">
              <a:extLst>
                <a:ext uri="{FF2B5EF4-FFF2-40B4-BE49-F238E27FC236}">
                  <a16:creationId xmlns:a16="http://schemas.microsoft.com/office/drawing/2014/main" id="{AADEF945-CF15-7AC8-B508-71997D54FAA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711941" y="1575201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140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2" name="Zone de texte 45">
              <a:extLst>
                <a:ext uri="{FF2B5EF4-FFF2-40B4-BE49-F238E27FC236}">
                  <a16:creationId xmlns:a16="http://schemas.microsoft.com/office/drawing/2014/main" id="{3644B829-34EF-571A-D76C-3277B6AEAC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18985" y="1574038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150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Zone de texte 45">
              <a:extLst>
                <a:ext uri="{FF2B5EF4-FFF2-40B4-BE49-F238E27FC236}">
                  <a16:creationId xmlns:a16="http://schemas.microsoft.com/office/drawing/2014/main" id="{7E725CB7-1F68-0BB8-9CA0-678DEAD1CFB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15045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160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4" name="Zone de texte 45">
              <a:extLst>
                <a:ext uri="{FF2B5EF4-FFF2-40B4-BE49-F238E27FC236}">
                  <a16:creationId xmlns:a16="http://schemas.microsoft.com/office/drawing/2014/main" id="{78E24027-E7ED-4151-214C-8F056BAF13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81464" y="1574744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170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Zone de texte 45">
              <a:extLst>
                <a:ext uri="{FF2B5EF4-FFF2-40B4-BE49-F238E27FC236}">
                  <a16:creationId xmlns:a16="http://schemas.microsoft.com/office/drawing/2014/main" id="{D5D7B06F-9DDD-FCAD-5A4E-DCD6CBBD3EF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883623" y="1572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180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6" name="Zone de texte 45">
              <a:extLst>
                <a:ext uri="{FF2B5EF4-FFF2-40B4-BE49-F238E27FC236}">
                  <a16:creationId xmlns:a16="http://schemas.microsoft.com/office/drawing/2014/main" id="{9B37175A-76B9-BD2D-31B4-7495B0DC6A9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684568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190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Zone de texte 45">
              <a:extLst>
                <a:ext uri="{FF2B5EF4-FFF2-40B4-BE49-F238E27FC236}">
                  <a16:creationId xmlns:a16="http://schemas.microsoft.com/office/drawing/2014/main" id="{D12243C9-62B9-CA7C-1E1B-07EB14CC9E5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52869" y="1594875"/>
              <a:ext cx="564661" cy="495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635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fr-FR" altLang="fr-FR" b="1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200</a:t>
              </a:r>
              <a:endParaRPr kumimoji="0" lang="fr-FR" altLang="fr-FR" sz="1200" b="1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panose="020B0604020202020204" pitchFamily="34" charset="0"/>
              </a:endParaRPr>
            </a:p>
          </p:txBody>
        </p:sp>
        <p:cxnSp>
          <p:nvCxnSpPr>
            <p:cNvPr id="88" name="Connecteur droit 87">
              <a:extLst>
                <a:ext uri="{FF2B5EF4-FFF2-40B4-BE49-F238E27FC236}">
                  <a16:creationId xmlns:a16="http://schemas.microsoft.com/office/drawing/2014/main" id="{9B2CECB0-F604-F277-B291-0F20E45AB0E0}"/>
                </a:ext>
              </a:extLst>
            </p:cNvPr>
            <p:cNvCxnSpPr/>
            <p:nvPr/>
          </p:nvCxnSpPr>
          <p:spPr>
            <a:xfrm flipV="1">
              <a:off x="1205817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Connecteur droit 88">
              <a:extLst>
                <a:ext uri="{FF2B5EF4-FFF2-40B4-BE49-F238E27FC236}">
                  <a16:creationId xmlns:a16="http://schemas.microsoft.com/office/drawing/2014/main" id="{779844EA-40B0-8FB0-6438-E2868EEAAD6E}"/>
                </a:ext>
              </a:extLst>
            </p:cNvPr>
            <p:cNvCxnSpPr/>
            <p:nvPr/>
          </p:nvCxnSpPr>
          <p:spPr>
            <a:xfrm flipV="1">
              <a:off x="1994181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Connecteur droit 89">
              <a:extLst>
                <a:ext uri="{FF2B5EF4-FFF2-40B4-BE49-F238E27FC236}">
                  <a16:creationId xmlns:a16="http://schemas.microsoft.com/office/drawing/2014/main" id="{1E5AE259-6837-F1FE-DB30-49F9F0A6F65D}"/>
                </a:ext>
              </a:extLst>
            </p:cNvPr>
            <p:cNvCxnSpPr/>
            <p:nvPr/>
          </p:nvCxnSpPr>
          <p:spPr>
            <a:xfrm flipV="1">
              <a:off x="2782545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Connecteur droit 90">
              <a:extLst>
                <a:ext uri="{FF2B5EF4-FFF2-40B4-BE49-F238E27FC236}">
                  <a16:creationId xmlns:a16="http://schemas.microsoft.com/office/drawing/2014/main" id="{0BA3442A-9F7F-2238-F2EB-01ED9F30A88A}"/>
                </a:ext>
              </a:extLst>
            </p:cNvPr>
            <p:cNvCxnSpPr/>
            <p:nvPr/>
          </p:nvCxnSpPr>
          <p:spPr>
            <a:xfrm flipV="1">
              <a:off x="3570909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Connecteur droit 91">
              <a:extLst>
                <a:ext uri="{FF2B5EF4-FFF2-40B4-BE49-F238E27FC236}">
                  <a16:creationId xmlns:a16="http://schemas.microsoft.com/office/drawing/2014/main" id="{A53020ED-FA95-4F5F-564A-A86ACC00696B}"/>
                </a:ext>
              </a:extLst>
            </p:cNvPr>
            <p:cNvCxnSpPr/>
            <p:nvPr/>
          </p:nvCxnSpPr>
          <p:spPr>
            <a:xfrm flipV="1">
              <a:off x="4359273" y="2047058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Connecteur droit 92">
              <a:extLst>
                <a:ext uri="{FF2B5EF4-FFF2-40B4-BE49-F238E27FC236}">
                  <a16:creationId xmlns:a16="http://schemas.microsoft.com/office/drawing/2014/main" id="{82F68B21-03C6-F4FD-C02D-C66B91C6F63A}"/>
                </a:ext>
              </a:extLst>
            </p:cNvPr>
            <p:cNvCxnSpPr/>
            <p:nvPr/>
          </p:nvCxnSpPr>
          <p:spPr>
            <a:xfrm flipV="1">
              <a:off x="5170923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Connecteur droit 93">
              <a:extLst>
                <a:ext uri="{FF2B5EF4-FFF2-40B4-BE49-F238E27FC236}">
                  <a16:creationId xmlns:a16="http://schemas.microsoft.com/office/drawing/2014/main" id="{F04598DE-E72B-646C-5F53-538963588A7C}"/>
                </a:ext>
              </a:extLst>
            </p:cNvPr>
            <p:cNvCxnSpPr/>
            <p:nvPr/>
          </p:nvCxnSpPr>
          <p:spPr>
            <a:xfrm flipV="1">
              <a:off x="5959287" y="204650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Connecteur droit 94">
              <a:extLst>
                <a:ext uri="{FF2B5EF4-FFF2-40B4-BE49-F238E27FC236}">
                  <a16:creationId xmlns:a16="http://schemas.microsoft.com/office/drawing/2014/main" id="{97A3D4C6-D47F-25D3-C21F-F7A6AE790F54}"/>
                </a:ext>
              </a:extLst>
            </p:cNvPr>
            <p:cNvCxnSpPr/>
            <p:nvPr/>
          </p:nvCxnSpPr>
          <p:spPr>
            <a:xfrm flipV="1">
              <a:off x="6736198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Connecteur droit 95">
              <a:extLst>
                <a:ext uri="{FF2B5EF4-FFF2-40B4-BE49-F238E27FC236}">
                  <a16:creationId xmlns:a16="http://schemas.microsoft.com/office/drawing/2014/main" id="{9F02402A-4F8D-17C7-307A-E6DB76192550}"/>
                </a:ext>
              </a:extLst>
            </p:cNvPr>
            <p:cNvCxnSpPr/>
            <p:nvPr/>
          </p:nvCxnSpPr>
          <p:spPr>
            <a:xfrm flipV="1">
              <a:off x="7538089" y="205658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953393B1-C185-8DE1-F60D-0BF591D5AADE}"/>
                </a:ext>
              </a:extLst>
            </p:cNvPr>
            <p:cNvCxnSpPr/>
            <p:nvPr/>
          </p:nvCxnSpPr>
          <p:spPr>
            <a:xfrm flipV="1">
              <a:off x="8326453" y="2056426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6E6B5F24-B572-6E71-FAEF-EDB3D3C29526}"/>
                </a:ext>
              </a:extLst>
            </p:cNvPr>
            <p:cNvCxnSpPr/>
            <p:nvPr/>
          </p:nvCxnSpPr>
          <p:spPr>
            <a:xfrm flipV="1">
              <a:off x="9114817" y="2044757"/>
              <a:ext cx="0" cy="108161"/>
            </a:xfrm>
            <a:prstGeom prst="line">
              <a:avLst/>
            </a:prstGeom>
            <a:ln w="1905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Bulle narrative : rectangle 3">
            <a:extLst>
              <a:ext uri="{FF2B5EF4-FFF2-40B4-BE49-F238E27FC236}">
                <a16:creationId xmlns:a16="http://schemas.microsoft.com/office/drawing/2014/main" id="{C1AD401D-4299-3D51-44F0-95327DEA3692}"/>
              </a:ext>
            </a:extLst>
          </p:cNvPr>
          <p:cNvSpPr/>
          <p:nvPr/>
        </p:nvSpPr>
        <p:spPr>
          <a:xfrm>
            <a:off x="1118733" y="1270036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A</a:t>
            </a:r>
          </a:p>
        </p:txBody>
      </p:sp>
      <p:sp>
        <p:nvSpPr>
          <p:cNvPr id="5" name="Bulle narrative : rectangle 4">
            <a:extLst>
              <a:ext uri="{FF2B5EF4-FFF2-40B4-BE49-F238E27FC236}">
                <a16:creationId xmlns:a16="http://schemas.microsoft.com/office/drawing/2014/main" id="{5FF63340-6BF4-D2BC-6C64-45F410411BFE}"/>
              </a:ext>
            </a:extLst>
          </p:cNvPr>
          <p:cNvSpPr/>
          <p:nvPr/>
        </p:nvSpPr>
        <p:spPr>
          <a:xfrm>
            <a:off x="5363805" y="1272620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B</a:t>
            </a:r>
          </a:p>
        </p:txBody>
      </p:sp>
      <p:sp>
        <p:nvSpPr>
          <p:cNvPr id="6" name="Bulle narrative : rectangle 5">
            <a:extLst>
              <a:ext uri="{FF2B5EF4-FFF2-40B4-BE49-F238E27FC236}">
                <a16:creationId xmlns:a16="http://schemas.microsoft.com/office/drawing/2014/main" id="{758B16B4-7FA5-75B5-EA61-37750E2DBCDC}"/>
              </a:ext>
            </a:extLst>
          </p:cNvPr>
          <p:cNvSpPr/>
          <p:nvPr/>
        </p:nvSpPr>
        <p:spPr>
          <a:xfrm>
            <a:off x="6173880" y="1280775"/>
            <a:ext cx="509157" cy="665018"/>
          </a:xfrm>
          <a:prstGeom prst="wedgeRectCallout">
            <a:avLst>
              <a:gd name="adj1" fmla="val 11802"/>
              <a:gd name="adj2" fmla="val 169493"/>
            </a:avLst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20B420F-1792-58FA-E4BF-395724CB1C7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CA18DD78-A529-73FE-42E8-58B6AE4D7CE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DF280ED1-BEA0-631F-5C22-65F410F3F78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880705ED-C4CF-9313-3A09-04F1E607FBBD}"/>
              </a:ext>
            </a:extLst>
          </p:cNvPr>
          <p:cNvGrpSpPr/>
          <p:nvPr/>
        </p:nvGrpSpPr>
        <p:grpSpPr>
          <a:xfrm>
            <a:off x="958062" y="4266014"/>
            <a:ext cx="7229949" cy="1094944"/>
            <a:chOff x="4463814" y="1287058"/>
            <a:chExt cx="5705078" cy="864009"/>
          </a:xfrm>
        </p:grpSpPr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E148A6BF-6A77-FE49-AD58-7AED0E60CA7A}"/>
                </a:ext>
              </a:extLst>
            </p:cNvPr>
            <p:cNvGrpSpPr/>
            <p:nvPr/>
          </p:nvGrpSpPr>
          <p:grpSpPr>
            <a:xfrm>
              <a:off x="4638436" y="1677870"/>
              <a:ext cx="5401110" cy="473197"/>
              <a:chOff x="2509857" y="2732400"/>
              <a:chExt cx="6120000" cy="473197"/>
            </a:xfrm>
          </p:grpSpPr>
          <p:cxnSp>
            <p:nvCxnSpPr>
              <p:cNvPr id="15" name="Connecteur droit 14">
                <a:extLst>
                  <a:ext uri="{FF2B5EF4-FFF2-40B4-BE49-F238E27FC236}">
                    <a16:creationId xmlns:a16="http://schemas.microsoft.com/office/drawing/2014/main" id="{9613D420-0772-AB80-F0BF-3177819902AF}"/>
                  </a:ext>
                </a:extLst>
              </p:cNvPr>
              <p:cNvCxnSpPr/>
              <p:nvPr/>
            </p:nvCxnSpPr>
            <p:spPr>
              <a:xfrm>
                <a:off x="25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Connecteur droit 15">
                <a:extLst>
                  <a:ext uri="{FF2B5EF4-FFF2-40B4-BE49-F238E27FC236}">
                    <a16:creationId xmlns:a16="http://schemas.microsoft.com/office/drawing/2014/main" id="{F8B9C6EB-5E1F-B963-C0FC-55B6B66A5472}"/>
                  </a:ext>
                </a:extLst>
              </p:cNvPr>
              <p:cNvCxnSpPr/>
              <p:nvPr/>
            </p:nvCxnSpPr>
            <p:spPr>
              <a:xfrm>
                <a:off x="28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Connecteur droit 16">
                <a:extLst>
                  <a:ext uri="{FF2B5EF4-FFF2-40B4-BE49-F238E27FC236}">
                    <a16:creationId xmlns:a16="http://schemas.microsoft.com/office/drawing/2014/main" id="{41CC0BBA-429E-F8FE-632F-E602245C046D}"/>
                  </a:ext>
                </a:extLst>
              </p:cNvPr>
              <p:cNvCxnSpPr/>
              <p:nvPr/>
            </p:nvCxnSpPr>
            <p:spPr>
              <a:xfrm>
                <a:off x="322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Connecteur droit 17">
                <a:extLst>
                  <a:ext uri="{FF2B5EF4-FFF2-40B4-BE49-F238E27FC236}">
                    <a16:creationId xmlns:a16="http://schemas.microsoft.com/office/drawing/2014/main" id="{56B163B2-1A26-63D8-53D5-B4D748E1DBE2}"/>
                  </a:ext>
                </a:extLst>
              </p:cNvPr>
              <p:cNvCxnSpPr/>
              <p:nvPr/>
            </p:nvCxnSpPr>
            <p:spPr>
              <a:xfrm>
                <a:off x="35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Connecteur droit 18">
                <a:extLst>
                  <a:ext uri="{FF2B5EF4-FFF2-40B4-BE49-F238E27FC236}">
                    <a16:creationId xmlns:a16="http://schemas.microsoft.com/office/drawing/2014/main" id="{72FEFB2F-98FA-DA2C-4A4C-A5C0A009777D}"/>
                  </a:ext>
                </a:extLst>
              </p:cNvPr>
              <p:cNvCxnSpPr/>
              <p:nvPr/>
            </p:nvCxnSpPr>
            <p:spPr>
              <a:xfrm>
                <a:off x="3949857" y="2732400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>
                <a:extLst>
                  <a:ext uri="{FF2B5EF4-FFF2-40B4-BE49-F238E27FC236}">
                    <a16:creationId xmlns:a16="http://schemas.microsoft.com/office/drawing/2014/main" id="{0D2D878B-C705-D1A2-88DB-6E08102B8673}"/>
                  </a:ext>
                </a:extLst>
              </p:cNvPr>
              <p:cNvCxnSpPr/>
              <p:nvPr/>
            </p:nvCxnSpPr>
            <p:spPr>
              <a:xfrm>
                <a:off x="43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>
                <a:extLst>
                  <a:ext uri="{FF2B5EF4-FFF2-40B4-BE49-F238E27FC236}">
                    <a16:creationId xmlns:a16="http://schemas.microsoft.com/office/drawing/2014/main" id="{277260D9-15CA-9DC3-CD23-8378D29C5C62}"/>
                  </a:ext>
                </a:extLst>
              </p:cNvPr>
              <p:cNvCxnSpPr/>
              <p:nvPr/>
            </p:nvCxnSpPr>
            <p:spPr>
              <a:xfrm>
                <a:off x="4669857" y="2840400"/>
                <a:ext cx="0" cy="360000"/>
              </a:xfrm>
              <a:prstGeom prst="line">
                <a:avLst/>
              </a:prstGeom>
              <a:ln w="1905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cteur droit 21">
                <a:extLst>
                  <a:ext uri="{FF2B5EF4-FFF2-40B4-BE49-F238E27FC236}">
                    <a16:creationId xmlns:a16="http://schemas.microsoft.com/office/drawing/2014/main" id="{5E16CFA3-0F8B-AB6D-8292-AD523275B9E7}"/>
                  </a:ext>
                </a:extLst>
              </p:cNvPr>
              <p:cNvCxnSpPr/>
              <p:nvPr/>
            </p:nvCxnSpPr>
            <p:spPr>
              <a:xfrm>
                <a:off x="50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Connecteur droit 22">
                <a:extLst>
                  <a:ext uri="{FF2B5EF4-FFF2-40B4-BE49-F238E27FC236}">
                    <a16:creationId xmlns:a16="http://schemas.microsoft.com/office/drawing/2014/main" id="{ACF1716A-C9AF-F086-721B-1A100879093A}"/>
                  </a:ext>
                </a:extLst>
              </p:cNvPr>
              <p:cNvCxnSpPr/>
              <p:nvPr/>
            </p:nvCxnSpPr>
            <p:spPr>
              <a:xfrm>
                <a:off x="53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Connecteur droit 23">
                <a:extLst>
                  <a:ext uri="{FF2B5EF4-FFF2-40B4-BE49-F238E27FC236}">
                    <a16:creationId xmlns:a16="http://schemas.microsoft.com/office/drawing/2014/main" id="{B8A098D7-C4C7-AC7A-CCAE-0CD22823797E}"/>
                  </a:ext>
                </a:extLst>
              </p:cNvPr>
              <p:cNvCxnSpPr/>
              <p:nvPr/>
            </p:nvCxnSpPr>
            <p:spPr>
              <a:xfrm>
                <a:off x="574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Connecteur droit 24">
                <a:extLst>
                  <a:ext uri="{FF2B5EF4-FFF2-40B4-BE49-F238E27FC236}">
                    <a16:creationId xmlns:a16="http://schemas.microsoft.com/office/drawing/2014/main" id="{206C6943-8889-DDF4-F938-91295D87F817}"/>
                  </a:ext>
                </a:extLst>
              </p:cNvPr>
              <p:cNvCxnSpPr/>
              <p:nvPr/>
            </p:nvCxnSpPr>
            <p:spPr>
              <a:xfrm>
                <a:off x="61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>
                <a:extLst>
                  <a:ext uri="{FF2B5EF4-FFF2-40B4-BE49-F238E27FC236}">
                    <a16:creationId xmlns:a16="http://schemas.microsoft.com/office/drawing/2014/main" id="{7A3B97D7-136E-1656-63E4-EB3E44278CD3}"/>
                  </a:ext>
                </a:extLst>
              </p:cNvPr>
              <p:cNvCxnSpPr/>
              <p:nvPr/>
            </p:nvCxnSpPr>
            <p:spPr>
              <a:xfrm>
                <a:off x="64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>
                <a:extLst>
                  <a:ext uri="{FF2B5EF4-FFF2-40B4-BE49-F238E27FC236}">
                    <a16:creationId xmlns:a16="http://schemas.microsoft.com/office/drawing/2014/main" id="{03033F1A-4021-7C99-4642-F83CB99E2FBB}"/>
                  </a:ext>
                </a:extLst>
              </p:cNvPr>
              <p:cNvCxnSpPr/>
              <p:nvPr/>
            </p:nvCxnSpPr>
            <p:spPr>
              <a:xfrm>
                <a:off x="68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necteur droit 27">
                <a:extLst>
                  <a:ext uri="{FF2B5EF4-FFF2-40B4-BE49-F238E27FC236}">
                    <a16:creationId xmlns:a16="http://schemas.microsoft.com/office/drawing/2014/main" id="{09ED2A0C-6BC4-4AFA-3B61-7BF4EFB31332}"/>
                  </a:ext>
                </a:extLst>
              </p:cNvPr>
              <p:cNvCxnSpPr/>
              <p:nvPr/>
            </p:nvCxnSpPr>
            <p:spPr>
              <a:xfrm>
                <a:off x="718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necteur droit 28">
                <a:extLst>
                  <a:ext uri="{FF2B5EF4-FFF2-40B4-BE49-F238E27FC236}">
                    <a16:creationId xmlns:a16="http://schemas.microsoft.com/office/drawing/2014/main" id="{6BFE50EF-2C8D-6D3F-C958-22BFF8D66EAD}"/>
                  </a:ext>
                </a:extLst>
              </p:cNvPr>
              <p:cNvCxnSpPr/>
              <p:nvPr/>
            </p:nvCxnSpPr>
            <p:spPr>
              <a:xfrm>
                <a:off x="7541906" y="2737597"/>
                <a:ext cx="0" cy="468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necteur droit 29">
                <a:extLst>
                  <a:ext uri="{FF2B5EF4-FFF2-40B4-BE49-F238E27FC236}">
                    <a16:creationId xmlns:a16="http://schemas.microsoft.com/office/drawing/2014/main" id="{10318E73-2134-A9CA-6F48-0353CFEB33F5}"/>
                  </a:ext>
                </a:extLst>
              </p:cNvPr>
              <p:cNvCxnSpPr/>
              <p:nvPr/>
            </p:nvCxnSpPr>
            <p:spPr>
              <a:xfrm>
                <a:off x="790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necteur droit 30">
                <a:extLst>
                  <a:ext uri="{FF2B5EF4-FFF2-40B4-BE49-F238E27FC236}">
                    <a16:creationId xmlns:a16="http://schemas.microsoft.com/office/drawing/2014/main" id="{CB9D74F2-4B43-708C-0031-B76E7BB63F4F}"/>
                  </a:ext>
                </a:extLst>
              </p:cNvPr>
              <p:cNvCxnSpPr/>
              <p:nvPr/>
            </p:nvCxnSpPr>
            <p:spPr>
              <a:xfrm>
                <a:off x="826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Connecteur droit 98">
                <a:extLst>
                  <a:ext uri="{FF2B5EF4-FFF2-40B4-BE49-F238E27FC236}">
                    <a16:creationId xmlns:a16="http://schemas.microsoft.com/office/drawing/2014/main" id="{8DBC1BE5-1E1A-F9D0-A8B7-7E29910FF1C3}"/>
                  </a:ext>
                </a:extLst>
              </p:cNvPr>
              <p:cNvCxnSpPr/>
              <p:nvPr/>
            </p:nvCxnSpPr>
            <p:spPr>
              <a:xfrm>
                <a:off x="8629857" y="2840400"/>
                <a:ext cx="0" cy="36000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5903C32F-6BD3-99C8-103E-6B6AF8F1379F}"/>
                </a:ext>
              </a:extLst>
            </p:cNvPr>
            <p:cNvSpPr txBox="1"/>
            <p:nvPr/>
          </p:nvSpPr>
          <p:spPr>
            <a:xfrm>
              <a:off x="5591573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5 900</a:t>
              </a:r>
              <a:endParaRPr lang="fr-FR" sz="32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BF34CC7B-DDC6-F210-821E-C80503F41DA9}"/>
                </a:ext>
              </a:extLst>
            </p:cNvPr>
            <p:cNvSpPr txBox="1"/>
            <p:nvPr/>
          </p:nvSpPr>
          <p:spPr>
            <a:xfrm>
              <a:off x="8768697" y="1287058"/>
              <a:ext cx="752220" cy="364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2400" dirty="0"/>
                <a:t>6 000</a:t>
              </a:r>
            </a:p>
          </p:txBody>
        </p: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CB148C6C-6CEA-C71B-44EA-BA36FED49270}"/>
                </a:ext>
              </a:extLst>
            </p:cNvPr>
            <p:cNvCxnSpPr>
              <a:cxnSpLocks/>
            </p:cNvCxnSpPr>
            <p:nvPr/>
          </p:nvCxnSpPr>
          <p:spPr>
            <a:xfrm>
              <a:off x="4463814" y="2145870"/>
              <a:ext cx="5705078" cy="5197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ZoneTexte 99">
            <a:extLst>
              <a:ext uri="{FF2B5EF4-FFF2-40B4-BE49-F238E27FC236}">
                <a16:creationId xmlns:a16="http://schemas.microsoft.com/office/drawing/2014/main" id="{9F7A7926-7BF4-08F0-F730-5FF49857527F}"/>
              </a:ext>
            </a:extLst>
          </p:cNvPr>
          <p:cNvSpPr txBox="1"/>
          <p:nvPr/>
        </p:nvSpPr>
        <p:spPr>
          <a:xfrm>
            <a:off x="3240751" y="4419549"/>
            <a:ext cx="8961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5 920</a:t>
            </a:r>
            <a:endParaRPr lang="fr-FR" sz="3200" dirty="0">
              <a:solidFill>
                <a:srgbClr val="0070C0"/>
              </a:solidFill>
            </a:endParaRPr>
          </a:p>
        </p:txBody>
      </p:sp>
      <p:sp>
        <p:nvSpPr>
          <p:cNvPr id="101" name="ZoneTexte 100">
            <a:extLst>
              <a:ext uri="{FF2B5EF4-FFF2-40B4-BE49-F238E27FC236}">
                <a16:creationId xmlns:a16="http://schemas.microsoft.com/office/drawing/2014/main" id="{AA097219-D2CE-4F6D-77DC-BDACE80E0FDD}"/>
              </a:ext>
            </a:extLst>
          </p:cNvPr>
          <p:cNvSpPr txBox="1"/>
          <p:nvPr/>
        </p:nvSpPr>
        <p:spPr>
          <a:xfrm>
            <a:off x="1507983" y="4419550"/>
            <a:ext cx="9532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70C0"/>
                </a:solidFill>
              </a:rPr>
              <a:t>5 880</a:t>
            </a:r>
            <a:endParaRPr lang="fr-FR" sz="32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20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101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</TotalTime>
  <Words>322</Words>
  <Application>Microsoft Office PowerPoint</Application>
  <PresentationFormat>Affichage à l'écran (4:3)</PresentationFormat>
  <Paragraphs>226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Webdings</vt:lpstr>
      <vt:lpstr>Thème Office</vt:lpstr>
      <vt:lpstr>Présentation PowerPoint</vt:lpstr>
      <vt:lpstr>Où est le nombre cent-vingt-trois ? </vt:lpstr>
      <vt:lpstr>Correction</vt:lpstr>
      <vt:lpstr>Où est le nombre cent-quarante-cinq ? </vt:lpstr>
      <vt:lpstr>Correction</vt:lpstr>
      <vt:lpstr>Où est le nombre cent-cinquante-et-un ? </vt:lpstr>
      <vt:lpstr>Correction</vt:lpstr>
      <vt:lpstr>Où est le nombre cent-soixante-douze ? </vt:lpstr>
      <vt:lpstr>Correction</vt:lpstr>
      <vt:lpstr>Où est le nombre cent-seize ?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56</cp:revision>
  <dcterms:created xsi:type="dcterms:W3CDTF">2023-02-07T14:55:57Z</dcterms:created>
  <dcterms:modified xsi:type="dcterms:W3CDTF">2025-10-18T14:23:25Z</dcterms:modified>
</cp:coreProperties>
</file>